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7"/>
  </p:notesMasterIdLst>
  <p:sldIdLst>
    <p:sldId id="256" r:id="rId2"/>
    <p:sldId id="258" r:id="rId3"/>
    <p:sldId id="269" r:id="rId4"/>
    <p:sldId id="262" r:id="rId5"/>
    <p:sldId id="274" r:id="rId6"/>
    <p:sldId id="312" r:id="rId7"/>
    <p:sldId id="313" r:id="rId8"/>
    <p:sldId id="314" r:id="rId9"/>
    <p:sldId id="315" r:id="rId10"/>
    <p:sldId id="261" r:id="rId11"/>
    <p:sldId id="264" r:id="rId12"/>
    <p:sldId id="310" r:id="rId13"/>
    <p:sldId id="311" r:id="rId14"/>
    <p:sldId id="267" r:id="rId15"/>
    <p:sldId id="259" r:id="rId16"/>
  </p:sldIdLst>
  <p:sldSz cx="9144000" cy="5143500" type="screen16x9"/>
  <p:notesSz cx="6858000" cy="9144000"/>
  <p:embeddedFontLst>
    <p:embeddedFont>
      <p:font typeface="Abhaya Libre" panose="020B0604020202020204" charset="0"/>
      <p:regular r:id="rId18"/>
      <p:bold r:id="rId19"/>
    </p:embeddedFont>
    <p:embeddedFont>
      <p:font typeface="Advent Pro" panose="020B0604020202020204" charset="0"/>
      <p:regular r:id="rId20"/>
      <p:bold r:id="rId21"/>
    </p:embeddedFont>
    <p:embeddedFont>
      <p:font typeface="Advent Pro Medium" panose="020B0604020202020204" charset="0"/>
      <p:regular r:id="rId22"/>
      <p:bold r:id="rId23"/>
    </p:embeddedFont>
    <p:embeddedFont>
      <p:font typeface="Aldrich" panose="020B0604020202020204" charset="0"/>
      <p:regular r:id="rId24"/>
    </p:embeddedFont>
    <p:embeddedFont>
      <p:font typeface="Montserrat" panose="020B06040202020202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8BD1AB-C00B-4CB1-8417-C2829F8D83F8}">
  <a:tblStyle styleId="{828BD1AB-C00B-4CB1-8417-C2829F8D8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8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2a7caf94b_1_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52a7caf94b_1_2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-1745205" y="-147569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-758087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929628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7922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97" flipH="1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64" r:id="rId7"/>
    <p:sldLayoutId id="2147483668" r:id="rId8"/>
    <p:sldLayoutId id="2147483669" r:id="rId9"/>
    <p:sldLayoutId id="2147483670" r:id="rId10"/>
    <p:sldLayoutId id="2147483672" r:id="rId11"/>
    <p:sldLayoutId id="2147483686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022748" y="782514"/>
            <a:ext cx="5093874" cy="14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PENGUJIAN </a:t>
            </a:r>
            <a:endParaRPr sz="2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APLIKASI DEBT MANAGER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Penjaminan Kualitas Perangkat Lunak</a:t>
            </a:r>
            <a:endParaRPr dirty="0"/>
          </a:p>
        </p:txBody>
      </p:sp>
      <p:sp>
        <p:nvSpPr>
          <p:cNvPr id="8" name="Google Shape;749;p61">
            <a:extLst>
              <a:ext uri="{FF2B5EF4-FFF2-40B4-BE49-F238E27FC236}">
                <a16:creationId xmlns:a16="http://schemas.microsoft.com/office/drawing/2014/main" id="{977BBB4F-89C9-6808-45E9-B3EF5E6E10CC}"/>
              </a:ext>
            </a:extLst>
          </p:cNvPr>
          <p:cNvSpPr txBox="1">
            <a:spLocks/>
          </p:cNvSpPr>
          <p:nvPr/>
        </p:nvSpPr>
        <p:spPr>
          <a:xfrm>
            <a:off x="2558548" y="2461463"/>
            <a:ext cx="4087771" cy="110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70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ID" sz="2400" dirty="0">
                <a:solidFill>
                  <a:schemeClr val="bg1"/>
                </a:solidFill>
              </a:rPr>
              <a:t>SAHDA SALSABIL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2400" dirty="0">
                <a:solidFill>
                  <a:schemeClr val="accent1"/>
                </a:solidFill>
              </a:rPr>
              <a:t>2000018089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2400" dirty="0">
                <a:solidFill>
                  <a:schemeClr val="accent1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522667" y="1056525"/>
            <a:ext cx="1314600" cy="1268167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1849967" y="1056525"/>
            <a:ext cx="3068499" cy="1212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Pengujian </a:t>
            </a:r>
            <a:r>
              <a:rPr lang="en" sz="2800" dirty="0">
                <a:solidFill>
                  <a:schemeClr val="accent1"/>
                </a:solidFill>
              </a:rPr>
              <a:t>Non-Fungsional 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611596" y="1233408"/>
            <a:ext cx="1136742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</a:p>
        </p:txBody>
      </p:sp>
      <p:sp>
        <p:nvSpPr>
          <p:cNvPr id="445" name="Google Shape;445;p50"/>
          <p:cNvSpPr txBox="1">
            <a:spLocks noGrp="1"/>
          </p:cNvSpPr>
          <p:nvPr>
            <p:ph type="subTitle" idx="1"/>
          </p:nvPr>
        </p:nvSpPr>
        <p:spPr>
          <a:xfrm>
            <a:off x="1610691" y="2743199"/>
            <a:ext cx="4156500" cy="9223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Non-</a:t>
            </a:r>
            <a:r>
              <a:rPr lang="en-US" dirty="0" err="1"/>
              <a:t>Fungsional</a:t>
            </a:r>
            <a:r>
              <a:rPr lang="en-US" dirty="0"/>
              <a:t> testing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verifikasi</a:t>
            </a:r>
            <a:r>
              <a:rPr lang="en-US" dirty="0"/>
              <a:t> pada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akurasi</a:t>
            </a:r>
            <a:r>
              <a:rPr lang="en-US" dirty="0"/>
              <a:t>, </a:t>
            </a:r>
            <a:r>
              <a:rPr lang="en-US" dirty="0" err="1"/>
              <a:t>stabilitas</a:t>
            </a:r>
            <a:r>
              <a:rPr lang="en-US" dirty="0"/>
              <a:t>, </a:t>
            </a:r>
            <a:r>
              <a:rPr lang="en-US" dirty="0" err="1"/>
              <a:t>kebenaran</a:t>
            </a:r>
            <a:r>
              <a:rPr lang="en-US" dirty="0"/>
              <a:t> dan durability</a:t>
            </a: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05667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5230318" y="1631334"/>
            <a:ext cx="3273559" cy="1120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Jmeter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“Web Manager” , </a:t>
            </a:r>
            <a:r>
              <a:rPr lang="en-US" dirty="0" err="1"/>
              <a:t>terdapat</a:t>
            </a:r>
            <a:r>
              <a:rPr lang="en-US" dirty="0"/>
              <a:t> number of Threads yang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40 dan Ramp-up </a:t>
            </a:r>
            <a:r>
              <a:rPr lang="en-US" dirty="0" err="1"/>
              <a:t>perioed</a:t>
            </a:r>
            <a:r>
              <a:rPr lang="en-US" dirty="0"/>
              <a:t> 20.</a:t>
            </a:r>
            <a:endParaRPr dirty="0"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Tahap Pengujian JMeter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B30D5-7E31-6E23-F1D4-3C1D9B413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6" t="1729" r="13301" b="25121"/>
          <a:stretch/>
        </p:blipFill>
        <p:spPr>
          <a:xfrm>
            <a:off x="822951" y="1219854"/>
            <a:ext cx="4206249" cy="2855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5F67A-9641-AE59-FB28-E579A90D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8637" y="1869994"/>
            <a:ext cx="2807215" cy="1038904"/>
          </a:xfrm>
        </p:spPr>
        <p:txBody>
          <a:bodyPr/>
          <a:lstStyle/>
          <a:p>
            <a:pPr marL="133350" indent="0">
              <a:buNone/>
            </a:pPr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“Debt Manager” pada home </a:t>
            </a:r>
            <a:r>
              <a:rPr lang="en-US" dirty="0" err="1"/>
              <a:t>sebanyak</a:t>
            </a:r>
            <a:r>
              <a:rPr lang="en-US" dirty="0"/>
              <a:t> 40 user virtual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20 </a:t>
            </a:r>
            <a:r>
              <a:rPr lang="en-US" dirty="0" err="1"/>
              <a:t>detik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 kali looping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B36A8-5E0F-A4DF-61DE-409ADCA4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57250"/>
            <a:ext cx="7717500" cy="572700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(Home)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95C72-9360-EAA1-E1D3-73DAA6B0B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3" t="30366" b="6656"/>
          <a:stretch/>
        </p:blipFill>
        <p:spPr>
          <a:xfrm>
            <a:off x="803109" y="1343060"/>
            <a:ext cx="3971792" cy="20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4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FF3FD-1ABC-7FCD-73EB-0E25390C2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7481" y="1630542"/>
            <a:ext cx="2907799" cy="1522428"/>
          </a:xfrm>
        </p:spPr>
        <p:txBody>
          <a:bodyPr/>
          <a:lstStyle/>
          <a:p>
            <a:pPr marL="133350" indent="0">
              <a:buNone/>
            </a:pPr>
            <a:endParaRPr lang="en-ID" dirty="0"/>
          </a:p>
          <a:p>
            <a:pPr marL="133350" indent="0">
              <a:buNone/>
            </a:pPr>
            <a:r>
              <a:rPr lang="en-ID" dirty="0"/>
              <a:t>Pada </a:t>
            </a:r>
            <a:r>
              <a:rPr lang="en-ID" dirty="0" err="1"/>
              <a:t>pengujian</a:t>
            </a:r>
            <a:r>
              <a:rPr lang="en-ID" dirty="0"/>
              <a:t> login di </a:t>
            </a:r>
            <a:r>
              <a:rPr lang="en-ID" dirty="0" err="1"/>
              <a:t>aplikasi</a:t>
            </a:r>
            <a:r>
              <a:rPr lang="en-ID" dirty="0"/>
              <a:t> “Debt Manager” juga </a:t>
            </a:r>
            <a:r>
              <a:rPr lang="en-ID" dirty="0" err="1"/>
              <a:t>dimasukan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</a:t>
            </a:r>
            <a:r>
              <a:rPr lang="en-US" dirty="0"/>
              <a:t>40 user virtual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20 </a:t>
            </a:r>
            <a:r>
              <a:rPr lang="en-US" dirty="0" err="1"/>
              <a:t>detik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 kali looping</a:t>
            </a:r>
            <a:r>
              <a:rPr lang="en-ID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90632-DE04-1305-319C-23060F1F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(Login)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FCB31-2E18-E5D7-53FD-63BCBF6A4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7" t="12219" b="6691"/>
          <a:stretch/>
        </p:blipFill>
        <p:spPr>
          <a:xfrm>
            <a:off x="832104" y="1339592"/>
            <a:ext cx="4054088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6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>
            <a:spLocks noGrp="1"/>
          </p:cNvSpPr>
          <p:nvPr>
            <p:ph type="title"/>
          </p:nvPr>
        </p:nvSpPr>
        <p:spPr>
          <a:xfrm>
            <a:off x="1846908" y="1376121"/>
            <a:ext cx="5121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KESIMPULAN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1" name="Google Shape;591;p56"/>
          <p:cNvSpPr txBox="1">
            <a:spLocks noGrp="1"/>
          </p:cNvSpPr>
          <p:nvPr>
            <p:ph type="subTitle" idx="1"/>
          </p:nvPr>
        </p:nvSpPr>
        <p:spPr>
          <a:xfrm>
            <a:off x="1565584" y="2015394"/>
            <a:ext cx="6012831" cy="2483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Pada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Manager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Selenium IDE dan Apace </a:t>
            </a:r>
            <a:r>
              <a:rPr lang="en-US" sz="2400" dirty="0" err="1"/>
              <a:t>Jmeter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terbukti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error dan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keberhasilan</a:t>
            </a:r>
            <a:r>
              <a:rPr lang="en-US" sz="2400" dirty="0"/>
              <a:t> 100%</a:t>
            </a:r>
            <a:endParaRPr sz="2400" dirty="0"/>
          </a:p>
        </p:txBody>
      </p:sp>
      <p:pic>
        <p:nvPicPr>
          <p:cNvPr id="592" name="Google Shape;5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993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46476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THANK’S</a:t>
            </a:r>
            <a:r>
              <a:rPr lang="en" dirty="0"/>
              <a:t>!</a:t>
            </a:r>
            <a:endParaRPr dirty="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40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657245" y="2265548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234976" y="2265548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Jenis Pengujian</a:t>
            </a:r>
            <a:endParaRPr dirty="0"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922445" y="2738578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915232" y="2352022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Pengujian Otomatis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989275" y="297732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Selenium IDE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537929" y="2738578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550401" y="2386434"/>
            <a:ext cx="2582700" cy="683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Pengujian Non-Fungsional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5564667" y="297732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Stress Test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271403" y="1203347"/>
            <a:ext cx="1194429" cy="1192381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466475" y="1420227"/>
            <a:ext cx="999357" cy="903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2534018" y="1279925"/>
            <a:ext cx="5915038" cy="1192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Pengujian </a:t>
            </a:r>
            <a:r>
              <a:rPr lang="en" sz="4000" dirty="0">
                <a:solidFill>
                  <a:schemeClr val="accent1"/>
                </a:solidFill>
              </a:rPr>
              <a:t>Otomatis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616" name="Google Shape;616;p58"/>
          <p:cNvSpPr txBox="1">
            <a:spLocks noGrp="1"/>
          </p:cNvSpPr>
          <p:nvPr>
            <p:ph type="subTitle" idx="1"/>
          </p:nvPr>
        </p:nvSpPr>
        <p:spPr>
          <a:xfrm>
            <a:off x="2682874" y="2395728"/>
            <a:ext cx="4985293" cy="1059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 Otomatis adalah sebuah pengujian yang menggunakan alat otomatisasi untuk menjalankan rangkaian kasus pengujian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1"/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1"/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URUTAN PENGUJIAN OTOMATIS</a:t>
            </a:r>
            <a:endParaRPr dirty="0"/>
          </a:p>
        </p:txBody>
      </p:sp>
      <p:sp>
        <p:nvSpPr>
          <p:cNvPr id="457" name="Google Shape;457;p51"/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Input Data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3485375" y="3514800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Edit Data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4871012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Konfirmasi Data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</a:t>
            </a: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apus Data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714164" y="35148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Login Test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7" name="Google Shape;467;p51"/>
          <p:cNvSpPr txBox="1"/>
          <p:nvPr/>
        </p:nvSpPr>
        <p:spPr>
          <a:xfrm flipH="1">
            <a:off x="137087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 flipH="1">
            <a:off x="2756484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 flipH="1">
            <a:off x="4142097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 flipH="1">
            <a:off x="5527709" y="275040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04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71" name="Google Shape;471;p51"/>
          <p:cNvSpPr txBox="1"/>
          <p:nvPr/>
        </p:nvSpPr>
        <p:spPr>
          <a:xfrm flipH="1">
            <a:off x="6913322" y="27504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05</a:t>
            </a:r>
            <a:endParaRPr sz="350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472" name="Google Shape;472;p51"/>
          <p:cNvCxnSpPr>
            <a:stCxn id="467" idx="1"/>
            <a:endCxn id="468" idx="3"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1"/>
          <p:cNvCxnSpPr>
            <a:stCxn id="468" idx="1"/>
            <a:endCxn id="469" idx="3"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1"/>
          <p:cNvCxnSpPr>
            <a:stCxn id="469" idx="1"/>
            <a:endCxn id="470" idx="3"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51"/>
          <p:cNvCxnSpPr>
            <a:stCxn id="470" idx="1"/>
            <a:endCxn id="471" idx="3"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51"/>
          <p:cNvCxnSpPr>
            <a:stCxn id="471" idx="1"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3E05A3-A195-D1DD-67B8-6F01A86D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171" y="1219396"/>
            <a:ext cx="3895682" cy="5608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endParaRPr dirty="0"/>
          </a:p>
        </p:txBody>
      </p:sp>
      <p:sp>
        <p:nvSpPr>
          <p:cNvPr id="832" name="Google Shape;832;p63"/>
          <p:cNvSpPr txBox="1">
            <a:spLocks noGrp="1"/>
          </p:cNvSpPr>
          <p:nvPr>
            <p:ph type="subTitle" idx="4294967295"/>
          </p:nvPr>
        </p:nvSpPr>
        <p:spPr>
          <a:xfrm>
            <a:off x="385300" y="1676325"/>
            <a:ext cx="3378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Tampilan Menu Login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38" name="Google Shape;838;p63"/>
          <p:cNvSpPr txBox="1">
            <a:spLocks noGrp="1"/>
          </p:cNvSpPr>
          <p:nvPr>
            <p:ph type="subTitle" idx="4294967295"/>
          </p:nvPr>
        </p:nvSpPr>
        <p:spPr>
          <a:xfrm>
            <a:off x="4891025" y="1552848"/>
            <a:ext cx="3539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Hasil</a:t>
            </a:r>
            <a:endParaRPr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95C76-7E9D-E505-EB71-73D7B06E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3" t="9048" r="2831" b="12425"/>
          <a:stretch/>
        </p:blipFill>
        <p:spPr>
          <a:xfrm>
            <a:off x="563500" y="2364896"/>
            <a:ext cx="3200400" cy="1731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7CB1A-3022-8BAF-5A41-55403EC3D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" t="9470" b="6686"/>
          <a:stretch/>
        </p:blipFill>
        <p:spPr>
          <a:xfrm>
            <a:off x="4709329" y="2364896"/>
            <a:ext cx="4149152" cy="2005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200D3B-69E7-CED3-ADEF-47AC8C0E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2" t="5069" r="24251" b="13247"/>
          <a:stretch/>
        </p:blipFill>
        <p:spPr>
          <a:xfrm>
            <a:off x="839972" y="1944860"/>
            <a:ext cx="2849526" cy="2708615"/>
          </a:xfrm>
          <a:prstGeom prst="rect">
            <a:avLst/>
          </a:prstGeom>
        </p:spPr>
      </p:pic>
      <p:sp>
        <p:nvSpPr>
          <p:cNvPr id="5" name="Google Shape;832;p63">
            <a:extLst>
              <a:ext uri="{FF2B5EF4-FFF2-40B4-BE49-F238E27FC236}">
                <a16:creationId xmlns:a16="http://schemas.microsoft.com/office/drawing/2014/main" id="{48C3BAFB-2A86-81D5-BE11-5FA9198892BB}"/>
              </a:ext>
            </a:extLst>
          </p:cNvPr>
          <p:cNvSpPr txBox="1">
            <a:spLocks/>
          </p:cNvSpPr>
          <p:nvPr/>
        </p:nvSpPr>
        <p:spPr>
          <a:xfrm>
            <a:off x="568922" y="1548734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Tampilan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Menu Input Data</a:t>
            </a:r>
          </a:p>
        </p:txBody>
      </p:sp>
      <p:sp>
        <p:nvSpPr>
          <p:cNvPr id="7" name="Google Shape;832;p63">
            <a:extLst>
              <a:ext uri="{FF2B5EF4-FFF2-40B4-BE49-F238E27FC236}">
                <a16:creationId xmlns:a16="http://schemas.microsoft.com/office/drawing/2014/main" id="{E228A769-3D81-DFC5-4CD5-A7648B69D14B}"/>
              </a:ext>
            </a:extLst>
          </p:cNvPr>
          <p:cNvSpPr txBox="1">
            <a:spLocks/>
          </p:cNvSpPr>
          <p:nvPr/>
        </p:nvSpPr>
        <p:spPr>
          <a:xfrm>
            <a:off x="4829709" y="1548734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US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asil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8C0C5-644E-CDC9-3065-C8467F804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5533" r="2689" b="5782"/>
          <a:stretch/>
        </p:blipFill>
        <p:spPr>
          <a:xfrm>
            <a:off x="4422223" y="2125818"/>
            <a:ext cx="4243310" cy="2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2;p63">
            <a:extLst>
              <a:ext uri="{FF2B5EF4-FFF2-40B4-BE49-F238E27FC236}">
                <a16:creationId xmlns:a16="http://schemas.microsoft.com/office/drawing/2014/main" id="{48C3BAFB-2A86-81D5-BE11-5FA9198892BB}"/>
              </a:ext>
            </a:extLst>
          </p:cNvPr>
          <p:cNvSpPr txBox="1">
            <a:spLocks/>
          </p:cNvSpPr>
          <p:nvPr/>
        </p:nvSpPr>
        <p:spPr>
          <a:xfrm>
            <a:off x="568922" y="1548734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Tampilan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Menu Edit Data</a:t>
            </a:r>
          </a:p>
        </p:txBody>
      </p:sp>
      <p:sp>
        <p:nvSpPr>
          <p:cNvPr id="7" name="Google Shape;832;p63">
            <a:extLst>
              <a:ext uri="{FF2B5EF4-FFF2-40B4-BE49-F238E27FC236}">
                <a16:creationId xmlns:a16="http://schemas.microsoft.com/office/drawing/2014/main" id="{E228A769-3D81-DFC5-4CD5-A7648B69D14B}"/>
              </a:ext>
            </a:extLst>
          </p:cNvPr>
          <p:cNvSpPr txBox="1">
            <a:spLocks/>
          </p:cNvSpPr>
          <p:nvPr/>
        </p:nvSpPr>
        <p:spPr>
          <a:xfrm>
            <a:off x="4829709" y="1548734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US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asil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32B5E-68CD-B1E6-2FA0-4484AFEB5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3" r="28663" b="17073"/>
          <a:stretch/>
        </p:blipFill>
        <p:spPr>
          <a:xfrm>
            <a:off x="818707" y="1920134"/>
            <a:ext cx="2562446" cy="2674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FC097-B35B-AE5D-B9A0-831FEBCF0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" t="5203" r="3245" b="7100"/>
          <a:stretch/>
        </p:blipFill>
        <p:spPr>
          <a:xfrm>
            <a:off x="4359347" y="2153064"/>
            <a:ext cx="4104169" cy="21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3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2;p63">
            <a:extLst>
              <a:ext uri="{FF2B5EF4-FFF2-40B4-BE49-F238E27FC236}">
                <a16:creationId xmlns:a16="http://schemas.microsoft.com/office/drawing/2014/main" id="{48C3BAFB-2A86-81D5-BE11-5FA9198892BB}"/>
              </a:ext>
            </a:extLst>
          </p:cNvPr>
          <p:cNvSpPr txBox="1">
            <a:spLocks/>
          </p:cNvSpPr>
          <p:nvPr/>
        </p:nvSpPr>
        <p:spPr>
          <a:xfrm>
            <a:off x="368206" y="1476115"/>
            <a:ext cx="3378600" cy="71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Tampilan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Menu 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Konfirmasi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Data</a:t>
            </a:r>
          </a:p>
        </p:txBody>
      </p:sp>
      <p:sp>
        <p:nvSpPr>
          <p:cNvPr id="7" name="Google Shape;832;p63">
            <a:extLst>
              <a:ext uri="{FF2B5EF4-FFF2-40B4-BE49-F238E27FC236}">
                <a16:creationId xmlns:a16="http://schemas.microsoft.com/office/drawing/2014/main" id="{E228A769-3D81-DFC5-4CD5-A7648B69D14B}"/>
              </a:ext>
            </a:extLst>
          </p:cNvPr>
          <p:cNvSpPr txBox="1">
            <a:spLocks/>
          </p:cNvSpPr>
          <p:nvPr/>
        </p:nvSpPr>
        <p:spPr>
          <a:xfrm>
            <a:off x="4663292" y="1569999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US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asil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D6B4F-9A80-834A-D211-220790D27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" t="4325" b="7759"/>
          <a:stretch/>
        </p:blipFill>
        <p:spPr>
          <a:xfrm>
            <a:off x="4055706" y="2338964"/>
            <a:ext cx="4593773" cy="229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1B3A7-C5E5-234C-8AC9-8563E25F4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8" t="9591" r="29962" b="16974"/>
          <a:stretch/>
        </p:blipFill>
        <p:spPr>
          <a:xfrm>
            <a:off x="799320" y="2338964"/>
            <a:ext cx="2516372" cy="2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1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2;p63">
            <a:extLst>
              <a:ext uri="{FF2B5EF4-FFF2-40B4-BE49-F238E27FC236}">
                <a16:creationId xmlns:a16="http://schemas.microsoft.com/office/drawing/2014/main" id="{48C3BAFB-2A86-81D5-BE11-5FA9198892BB}"/>
              </a:ext>
            </a:extLst>
          </p:cNvPr>
          <p:cNvSpPr txBox="1">
            <a:spLocks/>
          </p:cNvSpPr>
          <p:nvPr/>
        </p:nvSpPr>
        <p:spPr>
          <a:xfrm>
            <a:off x="368205" y="1551881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Tampilan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Menu 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Hapus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Data</a:t>
            </a:r>
          </a:p>
        </p:txBody>
      </p:sp>
      <p:sp>
        <p:nvSpPr>
          <p:cNvPr id="7" name="Google Shape;832;p63">
            <a:extLst>
              <a:ext uri="{FF2B5EF4-FFF2-40B4-BE49-F238E27FC236}">
                <a16:creationId xmlns:a16="http://schemas.microsoft.com/office/drawing/2014/main" id="{E228A769-3D81-DFC5-4CD5-A7648B69D14B}"/>
              </a:ext>
            </a:extLst>
          </p:cNvPr>
          <p:cNvSpPr txBox="1">
            <a:spLocks/>
          </p:cNvSpPr>
          <p:nvPr/>
        </p:nvSpPr>
        <p:spPr>
          <a:xfrm>
            <a:off x="4672436" y="1487703"/>
            <a:ext cx="337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buFont typeface="Advent Pro Medium"/>
              <a:buNone/>
            </a:pPr>
            <a:r>
              <a:rPr lang="en-US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H</a:t>
            </a:r>
            <a:r>
              <a:rPr lang="en-ID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asil</a:t>
            </a:r>
            <a:r>
              <a:rPr lang="en-ID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D699D-5D79-7AED-E1EE-C0F0989CC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4" t="8956" r="25052" b="19933"/>
          <a:stretch/>
        </p:blipFill>
        <p:spPr>
          <a:xfrm>
            <a:off x="580007" y="2073546"/>
            <a:ext cx="2954995" cy="2293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1C934-7BC3-DDEE-30A3-FECB5E59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8" r="-335" b="7304"/>
          <a:stretch/>
        </p:blipFill>
        <p:spPr>
          <a:xfrm>
            <a:off x="4026862" y="1980775"/>
            <a:ext cx="5002727" cy="24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1056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On-screen Show (16:9)</PresentationFormat>
  <Paragraphs>49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Abhaya Libre</vt:lpstr>
      <vt:lpstr>Roboto Condensed Light</vt:lpstr>
      <vt:lpstr>Aldrich</vt:lpstr>
      <vt:lpstr>Chivo</vt:lpstr>
      <vt:lpstr>Montserrat</vt:lpstr>
      <vt:lpstr>Advent Pro</vt:lpstr>
      <vt:lpstr>Advent Pro Medium</vt:lpstr>
      <vt:lpstr>Software Testing Company by Slidesgo</vt:lpstr>
      <vt:lpstr>PENGUJIAN  APLIKASI DEBT MANAGER</vt:lpstr>
      <vt:lpstr>Jenis Pengujian</vt:lpstr>
      <vt:lpstr>01</vt:lpstr>
      <vt:lpstr>URUTAN PENGUJIAN OTOMATIS</vt:lpstr>
      <vt:lpstr>PENGUJIAN</vt:lpstr>
      <vt:lpstr>PowerPoint Presentation</vt:lpstr>
      <vt:lpstr>PowerPoint Presentation</vt:lpstr>
      <vt:lpstr>PowerPoint Presentation</vt:lpstr>
      <vt:lpstr>PowerPoint Presentation</vt:lpstr>
      <vt:lpstr>Pengujian Non-Fungsional </vt:lpstr>
      <vt:lpstr>Tahap Pengujian JMeter</vt:lpstr>
      <vt:lpstr>Hasil Pengujian (Home)</vt:lpstr>
      <vt:lpstr>Hasil Pengujian (Login)</vt:lpstr>
      <vt:lpstr>KESIMPULAN</vt:lpstr>
      <vt:lpstr>THANK’S!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PENGUJIAN  APLIKASI DEBT MANAGER</dc:title>
  <cp:lastModifiedBy>Sahda Zoldyck</cp:lastModifiedBy>
  <cp:revision>1</cp:revision>
  <dcterms:modified xsi:type="dcterms:W3CDTF">2023-01-02T12:20:28Z</dcterms:modified>
</cp:coreProperties>
</file>